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043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764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11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309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57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152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322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39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103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72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072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8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794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58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271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39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16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aeroplane-png/download/469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powerbi.com/view?r=eyJrIjoiNTg1MzZhZjAtOTdhMi00YTk2LTkwNGUtYjA3YTM2MWEwMTA3IiwidCI6IjE1MTgwNzE4LTQ0Y2YtNDc0OC1iM2M5LTA0NTgxNGIwMGRkNyJ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igital de un avión&#10;&#10;Descripción generada automáticamente con confianza baja">
            <a:extLst>
              <a:ext uri="{FF2B5EF4-FFF2-40B4-BE49-F238E27FC236}">
                <a16:creationId xmlns:a16="http://schemas.microsoft.com/office/drawing/2014/main" id="{0C59AC22-33FF-4DE0-1396-02369B01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" y="0"/>
            <a:ext cx="12192000" cy="62423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9CD839-5752-1386-FF47-53CE275CF220}"/>
              </a:ext>
            </a:extLst>
          </p:cNvPr>
          <p:cNvSpPr txBox="1"/>
          <p:nvPr/>
        </p:nvSpPr>
        <p:spPr>
          <a:xfrm>
            <a:off x="9446662" y="6180820"/>
            <a:ext cx="2638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/>
              </a:rPr>
              <a:t>ver Informe de gestión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C5B448-52E7-792D-58A5-B8552862D6DA}"/>
              </a:ext>
            </a:extLst>
          </p:cNvPr>
          <p:cNvSpPr txBox="1"/>
          <p:nvPr/>
        </p:nvSpPr>
        <p:spPr>
          <a:xfrm>
            <a:off x="720092" y="330708"/>
            <a:ext cx="526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Transporte Aéreo Comercial-Chile sobre 5.700 kg</a:t>
            </a:r>
            <a:endParaRPr lang="es-C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943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10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Parada Núñez</dc:creator>
  <cp:lastModifiedBy>Marcela Parada Núñez</cp:lastModifiedBy>
  <cp:revision>5</cp:revision>
  <dcterms:created xsi:type="dcterms:W3CDTF">2024-05-28T21:58:01Z</dcterms:created>
  <dcterms:modified xsi:type="dcterms:W3CDTF">2024-08-14T15:09:50Z</dcterms:modified>
</cp:coreProperties>
</file>