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75289C-DED8-8175-0414-2DDF76A23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5E5999-994A-9A7C-68E8-3C84BC353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D87E70-F001-1A06-C99D-1C8F6BDD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417432-2F34-49D5-F3EB-34656F51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9910E8-EEF0-BD1C-DC45-B702FF1B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40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87A78-BD54-BD16-FB75-CC27CF27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C656A0-4F07-488E-571C-D919A682D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D423DE-132B-56EA-B758-50E82E4DF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E864B2-CE9F-5D1F-E9CB-EA5207786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35FAE2-73AC-62B2-D52E-B70FF26F9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784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A2A5F3-FE7D-9DD0-8918-80C44EC86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BE9E80-765B-694B-194B-5F51ECC7C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1503EC-E349-E048-2181-0CED7FF31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FE7C20-67F7-3F6D-ABC3-8A2DA06B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3AFB64-7495-CF41-4014-7AD78F1F5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78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9B519-48F1-9628-BB3A-80ADB48B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C1BBAC-04C9-99CB-9BBE-4DEDEC8FB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B86B2A-374F-C36D-D617-C750621E3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2F49D2-28C1-E212-E41B-86F0A11D2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BA6BCA-1727-A193-46BD-0E3971B9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86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D82EC-DB33-2892-92F0-095B41128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E77D60-FAA1-0BA6-AF63-A3DF329B7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DB7587-6F1A-A802-51C3-FDB6E96D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15111D-CC57-DF99-38C1-13E9FFFB3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B7391B-D6B8-EC2F-C18F-790CCA81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146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8DAE79-5690-B06C-2084-773BC47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FCE2BD-29D1-B959-F723-F824863AE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13335D-A914-8834-A511-5FDE95330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D17AB4-A7B0-9454-562D-69877842F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9AE32C-FBB9-400E-1BD8-2EF18838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BE3AE5-5104-FA45-67CD-B1B1DD1E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602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24296-DC79-28EE-3987-5BF7D877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097610-BCF1-F64A-FCFD-2880AAA10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25B378-4236-D949-44C4-E73C50AA0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B11F7B-9F2B-A2E5-94C9-B763E4CA6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5262DC-B6AC-A756-1E6D-090C64B3C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4C33B5-954D-6DB3-1EF8-28AC2E3EB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47CF32-9436-D8E3-2929-727D09DC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9CDFC0-793C-2823-4498-2DA542BFD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180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FF0F0-3A3F-AD08-702D-175603CFB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989515-A2FC-9C34-1E72-B5919886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AB057C-920F-C9F8-F253-6C7E2793F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73C26E5-0762-76AC-A221-D9DC8913D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912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5E82B12-6155-599A-4A0D-2E88C904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D2937F-CF1E-D78E-677C-E4A541186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22B339-2A87-81E5-EB82-E375B447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865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83096-D446-B4D6-E749-E6261A5C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297A59-4D4B-8C32-431C-670A80587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D9753F-E97F-8870-E285-02A755E85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5455C6-7C33-4794-6339-94ED7901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DE428D-DE05-E8CA-8550-28377892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555965-41CA-E008-5051-3C207BE8F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94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698AB-09BD-F1C6-EB40-3F9F9734A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765AFC1-23BA-87A4-9C78-4D4A62FEB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22C96A-E2EC-6D23-7180-B4002FB4C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C264EC-4131-E7A6-098E-7A053D14B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69DD7E-00D7-BB53-38F6-4D6CC9D99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90A4C2-E887-3850-5388-2466F5EE0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125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A6DCEB7-97A5-9866-2E60-55485FABF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59F9F2-60EB-CAD5-978E-87432947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697CC2-B417-2F30-A4A4-024F6F4BA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50AC-9D76-4FD5-A285-B74C060F02F9}" type="datetimeFigureOut">
              <a:rPr lang="es-CL" smtClean="0"/>
              <a:t>14-08-2024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529AFA-DA4E-B2E7-470E-F147C61B1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BF0972-78B7-9ADE-B748-72327044D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4DF2E-E7D1-43B4-BC91-F985A5AF55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115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pp.powerbi.com/view?r=eyJrIjoiZDUwMDBkM2UtZDk1ZC00NTQ4LTkyMTAtZmU0M2Y4Njk4N2VlIiwidCI6IjE1MTgwNzE4LTQ0Y2YtNDc0OC1iM2M5LTA0NTgxNGIwMGRkNyJ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en/helicopter-rotors-flying-vehicle-297742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pixabay.com/es/gr%C3%A1fico-gr%C3%A1fica-estad%C3%ADsticas-3577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8BA5F19-D5E1-4ECC-BEC2-DF7AEDFD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4D578A-F2C4-4EA9-A811-B48E66D63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5B1D181-022C-8762-1E05-BFC4ED6F8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057" y="5279509"/>
            <a:ext cx="9707911" cy="739881"/>
          </a:xfrm>
        </p:spPr>
        <p:txBody>
          <a:bodyPr>
            <a:noAutofit/>
          </a:bodyPr>
          <a:lstStyle/>
          <a:p>
            <a:br>
              <a:rPr lang="es-MX" sz="2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MX" sz="2800" dirty="0">
                <a:latin typeface="Arial Nova" panose="020B0604020202020204" pitchFamily="34" charset="0"/>
                <a:cs typeface="Aharoni" panose="02010803020104030203" pitchFamily="2" charset="-79"/>
              </a:rPr>
              <a:t>HELICÓPTEROS</a:t>
            </a:r>
            <a:r>
              <a:rPr lang="es-MX" sz="2800" dirty="0">
                <a:latin typeface="Algerian" panose="04020705040A02060702" pitchFamily="82" charset="0"/>
                <a:cs typeface="Aharoni" panose="02010803020104030203" pitchFamily="2" charset="-79"/>
              </a:rPr>
              <a:t> </a:t>
            </a:r>
            <a:br>
              <a:rPr lang="es-MX" sz="2800" dirty="0">
                <a:latin typeface="Algerian" panose="04020705040A02060702" pitchFamily="82" charset="0"/>
                <a:cs typeface="Aharoni" panose="02010803020104030203" pitchFamily="2" charset="-79"/>
              </a:rPr>
            </a:br>
            <a:r>
              <a:rPr lang="es-MX" sz="2000" dirty="0">
                <a:latin typeface="Arial Nova" panose="020B0504020202020204" pitchFamily="34" charset="0"/>
                <a:cs typeface="Aharoni" panose="02010803020104030203" pitchFamily="2" charset="-79"/>
              </a:rPr>
              <a:t>2018-2024</a:t>
            </a:r>
            <a:br>
              <a:rPr lang="es-MX" sz="2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MX" sz="2000" dirty="0">
                <a:solidFill>
                  <a:schemeClr val="bg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Versión 1- </a:t>
            </a:r>
            <a:r>
              <a:rPr lang="es-MX" sz="2000" dirty="0" err="1">
                <a:solidFill>
                  <a:schemeClr val="bg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Power</a:t>
            </a:r>
            <a:r>
              <a:rPr lang="es-MX" sz="2000" dirty="0">
                <a:solidFill>
                  <a:schemeClr val="bg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</a:t>
            </a:r>
            <a:r>
              <a:rPr lang="es-MX" sz="2000" dirty="0" err="1">
                <a:solidFill>
                  <a:schemeClr val="bg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bi</a:t>
            </a:r>
            <a:endParaRPr lang="es-CL" sz="2000" dirty="0">
              <a:solidFill>
                <a:schemeClr val="bg2">
                  <a:lumMod val="75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840CA4-1001-E135-0CFD-3D6355B047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01866" y="6019391"/>
            <a:ext cx="7386147" cy="33695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MX" sz="800" b="0" i="0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2"/>
              </a:rPr>
              <a:t>Informe de Accidentes de Helicópteros en Chile</a:t>
            </a:r>
            <a:r>
              <a:rPr kumimoji="0" lang="es-CL" altLang="es-CL" sz="8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endParaRPr kumimoji="0" lang="es-CL" altLang="es-CL" sz="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8" name="Imagen 7" descr="Gráfico, Gráfico de barras&#10;&#10;Descripción generada automáticamente">
            <a:extLst>
              <a:ext uri="{FF2B5EF4-FFF2-40B4-BE49-F238E27FC236}">
                <a16:creationId xmlns:a16="http://schemas.microsoft.com/office/drawing/2014/main" id="{122943B1-5CFF-C183-F7F1-FDBFF0CD22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1872603" y="1024912"/>
            <a:ext cx="3708741" cy="3217333"/>
          </a:xfrm>
          <a:prstGeom prst="rect">
            <a:avLst/>
          </a:prstGeom>
        </p:spPr>
      </p:pic>
      <p:pic>
        <p:nvPicPr>
          <p:cNvPr id="6" name="Imagen 5" descr="Imagen que contiene medidor&#10;&#10;Descripción generada automáticamente">
            <a:extLst>
              <a:ext uri="{FF2B5EF4-FFF2-40B4-BE49-F238E27FC236}">
                <a16:creationId xmlns:a16="http://schemas.microsoft.com/office/drawing/2014/main" id="{0125E439-B6F1-6D38-FA4A-527ED32B53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317436">
            <a:off x="6429175" y="408539"/>
            <a:ext cx="4533764" cy="311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794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16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Adobe Devanagari</vt:lpstr>
      <vt:lpstr>Aharoni</vt:lpstr>
      <vt:lpstr>Algerian</vt:lpstr>
      <vt:lpstr>Arial</vt:lpstr>
      <vt:lpstr>Arial Nova</vt:lpstr>
      <vt:lpstr>Calibri</vt:lpstr>
      <vt:lpstr>Calibri Light</vt:lpstr>
      <vt:lpstr>Tema de Office</vt:lpstr>
      <vt:lpstr> HELICÓPTEROS  2018-2024 Versión 1- Power bi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Parada Núñez</dc:creator>
  <cp:lastModifiedBy>Marcela Parada Núñez</cp:lastModifiedBy>
  <cp:revision>11</cp:revision>
  <dcterms:created xsi:type="dcterms:W3CDTF">2023-11-17T19:14:40Z</dcterms:created>
  <dcterms:modified xsi:type="dcterms:W3CDTF">2024-08-14T19:54:18Z</dcterms:modified>
</cp:coreProperties>
</file>